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 Broeren" initials="RB" lastIdx="1" clrIdx="0">
    <p:extLst>
      <p:ext uri="{19B8F6BF-5375-455C-9EA6-DF929625EA0E}">
        <p15:presenceInfo xmlns:p15="http://schemas.microsoft.com/office/powerpoint/2012/main" userId="8bf5bbe1846d76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>
      <p:cViewPr varScale="1">
        <p:scale>
          <a:sx n="68" d="100"/>
          <a:sy n="68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14T22:19:45.970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98D7B-D27C-4A9B-B65A-376B055E18CD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4C707-3A32-4265-A03D-4950463CC46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4397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20B1C-2D3A-4FF4-976C-8A5C50EC7A3A}" type="datetimeFigureOut">
              <a:rPr lang="nl-NL" smtClean="0"/>
              <a:t>14-10-2018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DB7D9-58FE-4B81-91FA-8EF09D4AAFC7}" type="slidenum">
              <a:rPr lang="nl-NL" smtClean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7584" y="476673"/>
            <a:ext cx="7630616" cy="3123778"/>
          </a:xfrm>
        </p:spPr>
        <p:txBody>
          <a:bodyPr/>
          <a:lstStyle/>
          <a:p>
            <a:r>
              <a:rPr lang="nl-NL" dirty="0" err="1"/>
              <a:t>Mostard</a:t>
            </a:r>
            <a:r>
              <a:rPr lang="nl-NL" dirty="0"/>
              <a:t> Yvonne 304 HD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nl-NL" dirty="0">
                <a:solidFill>
                  <a:srgbClr val="3799B0"/>
                </a:solidFill>
                <a:latin typeface="Georgia" panose="02040502050405020303" pitchFamily="18" charset="0"/>
              </a:rPr>
              <a:t>chassisnummer 6602231</a:t>
            </a:r>
          </a:p>
          <a:p>
            <a:pPr algn="l"/>
            <a:r>
              <a:rPr lang="nl-NL" dirty="0">
                <a:solidFill>
                  <a:srgbClr val="3799B0"/>
                </a:solidFill>
                <a:latin typeface="Georgia" panose="02040502050405020303" pitchFamily="18" charset="0"/>
              </a:rPr>
              <a:t>bouwjaar 1966</a:t>
            </a:r>
          </a:p>
          <a:p>
            <a:pPr algn="l"/>
            <a:r>
              <a:rPr lang="nl-NL" dirty="0">
                <a:solidFill>
                  <a:srgbClr val="3799B0"/>
                </a:solidFill>
                <a:latin typeface="Georgia" panose="02040502050405020303" pitchFamily="18" charset="0"/>
              </a:rPr>
              <a:t>Volledige restauratie door Rob en Bozena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79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F3C65-2DB3-4166-AEFA-42BE7A2B1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100" dirty="0" err="1">
                <a:solidFill>
                  <a:srgbClr val="FFFFFF"/>
                </a:solidFill>
              </a:rPr>
              <a:t>Deel</a:t>
            </a:r>
            <a:r>
              <a:rPr lang="en-US" sz="4100" dirty="0">
                <a:solidFill>
                  <a:srgbClr val="FFFFFF"/>
                </a:solidFill>
              </a:rPr>
              <a:t> 4, </a:t>
            </a:r>
            <a:r>
              <a:rPr lang="en-US" sz="4100" dirty="0" err="1">
                <a:solidFill>
                  <a:srgbClr val="FFFFFF"/>
                </a:solidFill>
              </a:rPr>
              <a:t>nieuwe</a:t>
            </a:r>
            <a:r>
              <a:rPr lang="en-US" sz="4100" dirty="0">
                <a:solidFill>
                  <a:srgbClr val="FFFFFF"/>
                </a:solidFill>
              </a:rPr>
              <a:t> </a:t>
            </a:r>
            <a:r>
              <a:rPr lang="en-US" sz="4100" dirty="0" err="1">
                <a:solidFill>
                  <a:srgbClr val="FFFFFF"/>
                </a:solidFill>
              </a:rPr>
              <a:t>keuken</a:t>
            </a:r>
            <a:r>
              <a:rPr lang="en-US" sz="4100" dirty="0">
                <a:solidFill>
                  <a:srgbClr val="FFFFFF"/>
                </a:solidFill>
              </a:rPr>
              <a:t>, </a:t>
            </a:r>
            <a:r>
              <a:rPr lang="en-US" sz="4100" dirty="0" err="1">
                <a:solidFill>
                  <a:srgbClr val="FFFFFF"/>
                </a:solidFill>
              </a:rPr>
              <a:t>februari</a:t>
            </a:r>
            <a:r>
              <a:rPr lang="en-US" sz="4100" dirty="0">
                <a:solidFill>
                  <a:srgbClr val="FFFFFF"/>
                </a:solidFill>
              </a:rPr>
              <a:t> 2018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8F13C3A-ECCC-45F9-AD0A-24746AC98B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4" r="12389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973A22-A225-4E5A-8EAA-E26AA03CBE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21989" y="917725"/>
            <a:ext cx="2568554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De </a:t>
            </a:r>
            <a:r>
              <a:rPr lang="en-US" sz="1700" dirty="0" err="1">
                <a:solidFill>
                  <a:srgbClr val="FFFFFF"/>
                </a:solidFill>
              </a:rPr>
              <a:t>originele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kastjes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waren</a:t>
            </a:r>
            <a:r>
              <a:rPr lang="en-US" sz="1700" dirty="0">
                <a:solidFill>
                  <a:srgbClr val="FFFFFF"/>
                </a:solidFill>
              </a:rPr>
              <a:t> van </a:t>
            </a:r>
            <a:r>
              <a:rPr lang="en-US" sz="1700" dirty="0" err="1">
                <a:solidFill>
                  <a:srgbClr val="FFFFFF"/>
                </a:solidFill>
              </a:rPr>
              <a:t>onder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af</a:t>
            </a:r>
            <a:r>
              <a:rPr lang="en-US" sz="1700" dirty="0">
                <a:solidFill>
                  <a:srgbClr val="FFFFFF"/>
                </a:solidFill>
              </a:rPr>
              <a:t> door het </a:t>
            </a:r>
            <a:r>
              <a:rPr lang="en-US" sz="1700" dirty="0" err="1">
                <a:solidFill>
                  <a:srgbClr val="FFFFFF"/>
                </a:solidFill>
              </a:rPr>
              <a:t>vocht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aangetast</a:t>
            </a:r>
            <a:r>
              <a:rPr lang="en-US" sz="1700" dirty="0">
                <a:solidFill>
                  <a:srgbClr val="FFFFFF"/>
                </a:solidFill>
              </a:rPr>
              <a:t>. </a:t>
            </a:r>
            <a:r>
              <a:rPr lang="en-US" sz="1700" dirty="0" err="1">
                <a:solidFill>
                  <a:srgbClr val="FFFFFF"/>
                </a:solidFill>
              </a:rPr>
              <a:t>Alle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frontjes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opnieuw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gemaakt</a:t>
            </a:r>
            <a:r>
              <a:rPr lang="en-US" sz="1700" dirty="0">
                <a:solidFill>
                  <a:srgbClr val="FFFFFF"/>
                </a:solidFill>
              </a:rPr>
              <a:t> van 5 mm </a:t>
            </a:r>
            <a:r>
              <a:rPr lang="en-US" sz="1700" dirty="0" err="1">
                <a:solidFill>
                  <a:srgbClr val="FFFFFF"/>
                </a:solidFill>
              </a:rPr>
              <a:t>berkentriplex</a:t>
            </a:r>
            <a:r>
              <a:rPr lang="en-US" sz="1700" dirty="0">
                <a:solidFill>
                  <a:srgbClr val="FFFFFF"/>
                </a:solidFill>
              </a:rPr>
              <a:t>. De </a:t>
            </a:r>
            <a:r>
              <a:rPr lang="en-US" sz="1700" dirty="0" err="1">
                <a:solidFill>
                  <a:srgbClr val="FFFFFF"/>
                </a:solidFill>
              </a:rPr>
              <a:t>deurtjes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sloten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waren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nog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goed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bruikbaar</a:t>
            </a:r>
            <a:r>
              <a:rPr lang="en-US" sz="170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4237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596C2-F137-4E6B-AA7B-C61720EEC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Deel 4, het interieur. Mei 2018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15DAFA9-50E9-4678-A0F3-466E3895847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1C875D-856D-47A7-8807-5322B0505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/>
              <a:t>Nieuwe stoffering gekocht, gaatjes vinyl met foamlaag aan de binnenzijde. Lang gezocht maar deze bekleding komt meest overeen met het origineel. </a:t>
            </a:r>
          </a:p>
        </p:txBody>
      </p:sp>
    </p:spTree>
    <p:extLst>
      <p:ext uri="{BB962C8B-B14F-4D97-AF65-F5344CB8AC3E}">
        <p14:creationId xmlns:p14="http://schemas.microsoft.com/office/powerpoint/2010/main" val="4036253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A47571-F4D2-4298-A02F-A2511CAED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Deel 5, afwerkenvan het exterieur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8EF6A2-35FF-4E6C-A26C-B3B782BE7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5677" y="4170501"/>
            <a:ext cx="27432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7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Met wederom dank aan de collega’s. helder wit, wedgewood blue en blanke toplaag.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3E6FF94-592D-4D91-BE2B-AB91633F7E5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3865366" y="1589786"/>
            <a:ext cx="4915159" cy="368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16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193F2B-DA97-49CB-A130-5ED9F7B8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Deel 6, final touch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B52FC-DB21-418B-A661-3A9D60B4D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5677" y="4170501"/>
            <a:ext cx="27432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Met dank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aan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mijn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vrouw,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resultaat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van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veel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geduld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!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F0B5C37-6E26-4172-9058-C899034DA5D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5366" y="1589786"/>
            <a:ext cx="4915159" cy="368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53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6862C-9BEE-4BB0-A43A-23200EA48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852" y="5091762"/>
            <a:ext cx="5875644" cy="126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200"/>
              <a:t>Deel 7, bijna klaar voor de vakantie. Juli 2018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79FED-E0E4-4E07-96D8-589F4EC45E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74330" y="5091763"/>
            <a:ext cx="2230655" cy="12645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700" dirty="0"/>
              <a:t>Mag </a:t>
            </a:r>
            <a:r>
              <a:rPr lang="en-US" sz="1700" dirty="0" err="1"/>
              <a:t>wel</a:t>
            </a:r>
            <a:r>
              <a:rPr lang="en-US" sz="1700" dirty="0"/>
              <a:t> </a:t>
            </a:r>
            <a:r>
              <a:rPr lang="en-US" sz="1700" dirty="0" err="1"/>
              <a:t>niet</a:t>
            </a:r>
            <a:r>
              <a:rPr lang="en-US" sz="1700" dirty="0"/>
              <a:t>, maar </a:t>
            </a:r>
            <a:r>
              <a:rPr lang="en-US" sz="1700" dirty="0" err="1"/>
              <a:t>mooi</a:t>
            </a:r>
            <a:r>
              <a:rPr lang="en-US" sz="1700" dirty="0"/>
              <a:t> </a:t>
            </a:r>
            <a:r>
              <a:rPr lang="en-US" sz="1700" dirty="0" err="1"/>
              <a:t>nummerplaatje</a:t>
            </a:r>
            <a:r>
              <a:rPr lang="en-US" sz="1700" dirty="0"/>
              <a:t> met RVS rand.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23609AB-8DF3-4809-B6CE-CFAA0D70603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8" b="8823"/>
          <a:stretch/>
        </p:blipFill>
        <p:spPr>
          <a:xfrm>
            <a:off x="-2987" y="10"/>
            <a:ext cx="9143999" cy="4571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676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AE1FB2B-33AE-4723-A67E-9DEE917ADB8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49"/>
          <a:stretch/>
        </p:blipFill>
        <p:spPr>
          <a:xfrm>
            <a:off x="20" y="10"/>
            <a:ext cx="9143980" cy="46669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200" y="4388303"/>
            <a:ext cx="618067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6AEDC6-13B2-482D-B39B-DDA42FFB3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48" y="4551037"/>
            <a:ext cx="3766337" cy="15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</a:rPr>
              <a:t>Deel 8. Eerste testweekend. Juli 2018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95550-BD35-41BF-8561-6BD193B18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52685" y="4551037"/>
            <a:ext cx="3694808" cy="15099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Na </a:t>
            </a:r>
            <a:r>
              <a:rPr lang="en-US" sz="1600" dirty="0" err="1">
                <a:solidFill>
                  <a:srgbClr val="000000"/>
                </a:solidFill>
              </a:rPr>
              <a:t>zeeland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eerste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rit</a:t>
            </a:r>
            <a:r>
              <a:rPr lang="en-US" sz="1600" dirty="0">
                <a:solidFill>
                  <a:srgbClr val="000000"/>
                </a:solidFill>
              </a:rPr>
              <a:t> van </a:t>
            </a:r>
            <a:r>
              <a:rPr lang="en-US" sz="1600" dirty="0" err="1">
                <a:solidFill>
                  <a:srgbClr val="000000"/>
                </a:solidFill>
              </a:rPr>
              <a:t>ongeveer</a:t>
            </a:r>
            <a:r>
              <a:rPr lang="en-US" sz="1600" dirty="0">
                <a:solidFill>
                  <a:srgbClr val="000000"/>
                </a:solidFill>
              </a:rPr>
              <a:t> 150 km </a:t>
            </a:r>
            <a:r>
              <a:rPr lang="en-US" sz="1600" dirty="0" err="1">
                <a:solidFill>
                  <a:srgbClr val="000000"/>
                </a:solidFill>
              </a:rPr>
              <a:t>na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restauratie</a:t>
            </a:r>
            <a:r>
              <a:rPr lang="en-US" sz="1600" dirty="0">
                <a:solidFill>
                  <a:srgbClr val="000000"/>
                </a:solidFill>
              </a:rPr>
              <a:t>. Prima </a:t>
            </a:r>
            <a:r>
              <a:rPr lang="en-US" sz="1600" dirty="0" err="1">
                <a:solidFill>
                  <a:srgbClr val="000000"/>
                </a:solidFill>
              </a:rPr>
              <a:t>gegaan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297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616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5FDDE8-4EB5-492C-A5AE-36BF000EC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400">
                <a:solidFill>
                  <a:srgbClr val="FFFFFF"/>
                </a:solidFill>
              </a:rPr>
              <a:t>Deel 8. KLAAR !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D5D6D21-7E07-46E6-9005-52DFF2DB4D3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6" b="-2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2F438A-7A72-4798-8AF4-A3606AC91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21989" y="917725"/>
            <a:ext cx="2568554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FFFFFF"/>
                </a:solidFill>
              </a:rPr>
              <a:t>Heel voldaan na veel werk. Met liefde gerestaureerd.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FFFFFF"/>
                </a:solidFill>
              </a:rPr>
              <a:t>Nu op naar de Provence.</a:t>
            </a:r>
          </a:p>
        </p:txBody>
      </p:sp>
    </p:spTree>
    <p:extLst>
      <p:ext uri="{BB962C8B-B14F-4D97-AF65-F5344CB8AC3E}">
        <p14:creationId xmlns:p14="http://schemas.microsoft.com/office/powerpoint/2010/main" val="2002119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3AB15-6340-4E4D-AD12-DA4A08910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823F8D-09A0-4953-AB03-83499F9DA85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B71716-FE4C-4470-B3EB-9B57B4748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5514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91352" y="799217"/>
            <a:ext cx="2200313" cy="2506881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EC7610-17A2-4D6C-A5D1-EA3ECB088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14" y="1204108"/>
            <a:ext cx="2002054" cy="17811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Deel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1, hoe het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begon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99A4C3-2E5C-461D-ACA2-F47FECCE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5213" y="3355130"/>
            <a:ext cx="2002055" cy="2427333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/>
              <a:t>Hier zagen wij onze liefde staan, geen grap, het was 1 april 2017.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/>
              <a:t>In een weiland bij een aardige poolse mevrouw die Yvonne als schuurtje gebruikte.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/>
              <a:t>Bouwjaar 1966.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/>
              <a:t>Voorlopig gepensioneerd sind 1998.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2D47982-A8BB-44FB-986E-6D1961A09BC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r="20439"/>
          <a:stretch/>
        </p:blipFill>
        <p:spPr>
          <a:xfrm rot="10800000">
            <a:off x="3496576" y="1358771"/>
            <a:ext cx="5177792" cy="401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3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8E300C-EC7D-48E2-BD87-FC3342AF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Deel 1, durven wij hiermee de weg op 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8B7B0-A0B9-43C2-86AF-BB7024D58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5677" y="4170501"/>
            <a:ext cx="27432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Banden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opgepomt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voorzichtig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het erf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af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verstand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op </a:t>
            </a:r>
            <a:r>
              <a:rPr lang="en-US" sz="1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nul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395D4D5-3198-46EF-90CD-2BB86E2F897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 rot="10800000">
            <a:off x="3865366" y="1589784"/>
            <a:ext cx="4915159" cy="368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89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91352" y="799217"/>
            <a:ext cx="2200313" cy="2506881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184629-080D-47B4-B226-A167A34D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14" y="1204108"/>
            <a:ext cx="2002054" cy="17811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Deel 2, We gaan beginnen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2A483-C15F-47B2-B9A3-A02E7F971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5213" y="3355130"/>
            <a:ext cx="2002055" cy="2427333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Alles</a:t>
            </a:r>
            <a:r>
              <a:rPr lang="en-US" dirty="0"/>
              <a:t> was </a:t>
            </a:r>
            <a:r>
              <a:rPr lang="en-US" dirty="0" err="1"/>
              <a:t>vakkundig</a:t>
            </a:r>
            <a:r>
              <a:rPr lang="en-US" dirty="0"/>
              <a:t> </a:t>
            </a:r>
            <a:r>
              <a:rPr lang="en-US" dirty="0" err="1"/>
              <a:t>eerder</a:t>
            </a:r>
            <a:r>
              <a:rPr lang="en-US" dirty="0"/>
              <a:t> </a:t>
            </a:r>
            <a:r>
              <a:rPr lang="en-US" dirty="0" err="1"/>
              <a:t>opgelapt</a:t>
            </a:r>
            <a:r>
              <a:rPr lang="en-US" dirty="0"/>
              <a:t>. Nu </a:t>
            </a:r>
            <a:r>
              <a:rPr lang="en-US" dirty="0" err="1"/>
              <a:t>moeten</a:t>
            </a:r>
            <a:r>
              <a:rPr lang="en-US" dirty="0"/>
              <a:t> we de </a:t>
            </a:r>
            <a:r>
              <a:rPr lang="en-US" dirty="0" err="1"/>
              <a:t>delen</a:t>
            </a:r>
            <a:r>
              <a:rPr lang="en-US" dirty="0"/>
              <a:t> </a:t>
            </a:r>
            <a:r>
              <a:rPr lang="en-US" dirty="0" err="1"/>
              <a:t>grondig</a:t>
            </a:r>
            <a:r>
              <a:rPr lang="en-US" dirty="0"/>
              <a:t> </a:t>
            </a:r>
            <a:r>
              <a:rPr lang="en-US" dirty="0" err="1"/>
              <a:t>verwijderen</a:t>
            </a:r>
            <a:r>
              <a:rPr lang="en-US" dirty="0"/>
              <a:t>, </a:t>
            </a:r>
            <a:r>
              <a:rPr lang="en-US" dirty="0" err="1"/>
              <a:t>documenteren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 </a:t>
            </a:r>
            <a:r>
              <a:rPr lang="en-US" dirty="0" err="1"/>
              <a:t>verbazen</a:t>
            </a:r>
            <a:r>
              <a:rPr lang="en-US" dirty="0"/>
              <a:t> </a:t>
            </a:r>
            <a:r>
              <a:rPr lang="en-US" dirty="0" err="1"/>
              <a:t>waar</a:t>
            </a:r>
            <a:r>
              <a:rPr lang="en-US" dirty="0"/>
              <a:t> we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begonnen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EC25472-9CE9-40F6-9037-DC8541C63F4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 rot="10800000">
            <a:off x="3496576" y="1425809"/>
            <a:ext cx="5177792" cy="388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85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077724" y="-2401326"/>
            <a:ext cx="1354979" cy="8062627"/>
          </a:xfrm>
          <a:prstGeom prst="downArrow">
            <a:avLst>
              <a:gd name="adj1" fmla="val 100000"/>
              <a:gd name="adj2" fmla="val 22582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B89D82-A3ED-49FB-9041-3650DB981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1204109"/>
            <a:ext cx="7517548" cy="8578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>
                <a:solidFill>
                  <a:srgbClr val="FFFFFF"/>
                </a:solidFill>
              </a:rPr>
              <a:t>Deel 2,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96786-A630-4104-9BC3-DE6310A70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197" y="2962451"/>
            <a:ext cx="3039374" cy="2820012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/>
              <a:t>De zijwanden waren in de loop der jaren overgegaan in een mix van gecorrodeerd aluminium en compost.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/>
              <a:t>Bij het uitnemen van de zijwanden verliest het composiet zijn vorm. Goed ondersteunen anders zakt het zaakje als een plumpudding in elkaar.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388F96B-7186-4A48-ACE3-0E82A52289D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 rot="10800000">
            <a:off x="4614278" y="2962451"/>
            <a:ext cx="3760011" cy="282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25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99D6C-BD02-410A-A10A-4ED972B0F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/>
          <a:p>
            <a:r>
              <a:rPr lang="nl-NL"/>
              <a:t>Deel 3, we gaan weer opbouwen, juli 2017</a:t>
            </a:r>
            <a:endParaRPr lang="nl-NL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5708B4A-03B7-415F-8E23-154690D4118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1127125"/>
            <a:ext cx="5486400" cy="30861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3D59CB-039D-4D14-81CF-92D9F813A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/>
          <a:p>
            <a:r>
              <a:rPr lang="nl-NL" dirty="0"/>
              <a:t>De slechte stukken van het chassis vervangen, roest verwijderd. Owatrol scheeps primer aangebracht en open holtes met tectyl.</a:t>
            </a:r>
          </a:p>
          <a:p>
            <a:r>
              <a:rPr lang="nl-NL" dirty="0"/>
              <a:t>De torsie as overhauled en en met nieuw vet gevuld.</a:t>
            </a:r>
          </a:p>
        </p:txBody>
      </p:sp>
    </p:spTree>
    <p:extLst>
      <p:ext uri="{BB962C8B-B14F-4D97-AF65-F5344CB8AC3E}">
        <p14:creationId xmlns:p14="http://schemas.microsoft.com/office/powerpoint/2010/main" val="1314945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4E4D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BC3AE-CBA9-445B-AA15-DCA56BDAF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700">
                <a:solidFill>
                  <a:srgbClr val="FFFFFF"/>
                </a:solidFill>
              </a:rPr>
              <a:t>Deel 3, en wat doen we met de zijwanden 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E2169E1-09B9-4C21-9A6F-9A645D3472F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56" b="1"/>
          <a:stretch/>
        </p:blipFill>
        <p:spPr>
          <a:xfrm rot="5400000">
            <a:off x="838828" y="-271435"/>
            <a:ext cx="4107392" cy="52937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2A8AE-D2A7-4128-A176-69D78A18F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21989" y="917725"/>
            <a:ext cx="2568554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srgbClr val="FFFFFF"/>
                </a:solidFill>
              </a:rPr>
              <a:t>Zoals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gezegd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waren</a:t>
            </a:r>
            <a:r>
              <a:rPr lang="en-US" sz="1700" dirty="0">
                <a:solidFill>
                  <a:srgbClr val="FFFFFF"/>
                </a:solidFill>
              </a:rPr>
              <a:t> de </a:t>
            </a:r>
            <a:r>
              <a:rPr lang="en-US" sz="1700" dirty="0" err="1">
                <a:solidFill>
                  <a:srgbClr val="FFFFFF"/>
                </a:solidFill>
              </a:rPr>
              <a:t>originele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zijwanden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vergaan</a:t>
            </a:r>
            <a:r>
              <a:rPr lang="en-US" sz="1700" dirty="0">
                <a:solidFill>
                  <a:srgbClr val="FFFFFF"/>
                </a:solidFill>
              </a:rPr>
              <a:t>. De </a:t>
            </a:r>
            <a:r>
              <a:rPr lang="en-US" sz="1700" dirty="0" err="1">
                <a:solidFill>
                  <a:srgbClr val="FFFFFF"/>
                </a:solidFill>
              </a:rPr>
              <a:t>originele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dikte</a:t>
            </a:r>
            <a:r>
              <a:rPr lang="en-US" sz="1700" dirty="0">
                <a:solidFill>
                  <a:srgbClr val="FFFFFF"/>
                </a:solidFill>
              </a:rPr>
              <a:t> van </a:t>
            </a:r>
            <a:r>
              <a:rPr lang="en-US" sz="1700" dirty="0" err="1">
                <a:solidFill>
                  <a:srgbClr val="FFFFFF"/>
                </a:solidFill>
              </a:rPr>
              <a:t>aluminium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plaatmateriaal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houtskelet</a:t>
            </a:r>
            <a:r>
              <a:rPr lang="en-US" sz="1700" dirty="0">
                <a:solidFill>
                  <a:srgbClr val="FFFFFF"/>
                </a:solidFill>
              </a:rPr>
              <a:t> was 20 mm. Multiplex </a:t>
            </a:r>
            <a:r>
              <a:rPr lang="en-US" sz="1700" dirty="0" err="1">
                <a:solidFill>
                  <a:srgbClr val="FFFFFF"/>
                </a:solidFill>
              </a:rPr>
              <a:t>te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zwaar</a:t>
            </a:r>
            <a:r>
              <a:rPr lang="en-US" sz="1700" dirty="0">
                <a:solidFill>
                  <a:srgbClr val="FFFFFF"/>
                </a:solidFill>
              </a:rPr>
              <a:t>, </a:t>
            </a:r>
            <a:r>
              <a:rPr lang="en-US" sz="1700" dirty="0" err="1">
                <a:solidFill>
                  <a:srgbClr val="FFFFFF"/>
                </a:solidFill>
              </a:rPr>
              <a:t>geen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optie</a:t>
            </a:r>
            <a:r>
              <a:rPr lang="en-US" sz="1700" dirty="0">
                <a:solidFill>
                  <a:srgbClr val="FFFFFF"/>
                </a:solidFill>
              </a:rPr>
              <a:t>. De </a:t>
            </a:r>
            <a:r>
              <a:rPr lang="en-US" sz="1700" dirty="0" err="1">
                <a:solidFill>
                  <a:srgbClr val="FFFFFF"/>
                </a:solidFill>
              </a:rPr>
              <a:t>oplossing</a:t>
            </a:r>
            <a:r>
              <a:rPr lang="en-US" sz="1700" dirty="0">
                <a:solidFill>
                  <a:srgbClr val="FFFFFF"/>
                </a:solidFill>
              </a:rPr>
              <a:t>, </a:t>
            </a:r>
            <a:r>
              <a:rPr lang="en-US" sz="1700" dirty="0" err="1">
                <a:solidFill>
                  <a:srgbClr val="FFFFFF"/>
                </a:solidFill>
              </a:rPr>
              <a:t>composiet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vliegtuig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vloerpanelen</a:t>
            </a:r>
            <a:r>
              <a:rPr lang="en-US" sz="1700" dirty="0">
                <a:solidFill>
                  <a:srgbClr val="FFFFFF"/>
                </a:solidFill>
              </a:rPr>
              <a:t>, </a:t>
            </a:r>
            <a:r>
              <a:rPr lang="en-US" sz="1700" dirty="0" err="1">
                <a:solidFill>
                  <a:srgbClr val="FFFFFF"/>
                </a:solidFill>
              </a:rPr>
              <a:t>een</a:t>
            </a:r>
            <a:r>
              <a:rPr lang="en-US" sz="1700" dirty="0">
                <a:solidFill>
                  <a:srgbClr val="FFFFFF"/>
                </a:solidFill>
              </a:rPr>
              <a:t> sandwich </a:t>
            </a:r>
            <a:r>
              <a:rPr lang="en-US" sz="1700" dirty="0" err="1">
                <a:solidFill>
                  <a:srgbClr val="FFFFFF"/>
                </a:solidFill>
              </a:rPr>
              <a:t>constructie</a:t>
            </a:r>
            <a:r>
              <a:rPr lang="en-US" sz="1700" dirty="0">
                <a:solidFill>
                  <a:srgbClr val="FFFFFF"/>
                </a:solidFill>
              </a:rPr>
              <a:t> van </a:t>
            </a:r>
            <a:r>
              <a:rPr lang="en-US" sz="1700" dirty="0" err="1">
                <a:solidFill>
                  <a:srgbClr val="FFFFFF"/>
                </a:solidFill>
              </a:rPr>
              <a:t>honingraad</a:t>
            </a:r>
            <a:r>
              <a:rPr lang="en-US" sz="1700" dirty="0">
                <a:solidFill>
                  <a:srgbClr val="FFFFFF"/>
                </a:solidFill>
              </a:rPr>
              <a:t> Kevlar </a:t>
            </a:r>
            <a:r>
              <a:rPr lang="en-US" sz="1700" dirty="0" err="1">
                <a:solidFill>
                  <a:srgbClr val="FFFFFF"/>
                </a:solidFill>
              </a:rPr>
              <a:t>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koolstofvezel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omhulsel</a:t>
            </a:r>
            <a:r>
              <a:rPr lang="en-US" sz="1700" dirty="0">
                <a:solidFill>
                  <a:srgbClr val="FFFFFF"/>
                </a:solidFill>
              </a:rPr>
              <a:t>. Mega </a:t>
            </a:r>
            <a:r>
              <a:rPr lang="en-US" sz="1700" dirty="0" err="1">
                <a:solidFill>
                  <a:srgbClr val="FFFFFF"/>
                </a:solidFill>
              </a:rPr>
              <a:t>sterk</a:t>
            </a:r>
            <a:r>
              <a:rPr lang="en-US" sz="1700" dirty="0">
                <a:solidFill>
                  <a:srgbClr val="FFFFFF"/>
                </a:solidFill>
              </a:rPr>
              <a:t>, </a:t>
            </a:r>
            <a:r>
              <a:rPr lang="en-US" sz="1700" dirty="0" err="1">
                <a:solidFill>
                  <a:srgbClr val="FFFFFF"/>
                </a:solidFill>
              </a:rPr>
              <a:t>licht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isolerend</a:t>
            </a:r>
            <a:r>
              <a:rPr lang="en-US" sz="1700" dirty="0">
                <a:solidFill>
                  <a:srgbClr val="FFFFFF"/>
                </a:solidFill>
              </a:rPr>
              <a:t>. </a:t>
            </a:r>
            <a:r>
              <a:rPr lang="en-US" sz="1700" dirty="0" err="1">
                <a:solidFill>
                  <a:srgbClr val="FFFFFF"/>
                </a:solidFill>
              </a:rPr>
              <a:t>Deze</a:t>
            </a:r>
            <a:r>
              <a:rPr lang="en-US" sz="1700" dirty="0">
                <a:solidFill>
                  <a:srgbClr val="FFFFFF"/>
                </a:solidFill>
              </a:rPr>
              <a:t> om </a:t>
            </a:r>
            <a:r>
              <a:rPr lang="en-US" sz="1700" dirty="0" err="1">
                <a:solidFill>
                  <a:srgbClr val="FFFFFF"/>
                </a:solidFill>
              </a:rPr>
              <a:t>en</a:t>
            </a:r>
            <a:r>
              <a:rPr lang="en-US" sz="1700" dirty="0">
                <a:solidFill>
                  <a:srgbClr val="FFFFFF"/>
                </a:solidFill>
              </a:rPr>
              <a:t> om </a:t>
            </a:r>
            <a:r>
              <a:rPr lang="en-US" sz="1700" dirty="0" err="1">
                <a:solidFill>
                  <a:srgbClr val="FFFFFF"/>
                </a:solidFill>
              </a:rPr>
              <a:t>verlijmd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waardoor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ook</a:t>
            </a:r>
            <a:r>
              <a:rPr lang="en-US" sz="1700" dirty="0">
                <a:solidFill>
                  <a:srgbClr val="FFFFFF"/>
                </a:solidFill>
              </a:rPr>
              <a:t> de 20 mm </a:t>
            </a:r>
            <a:r>
              <a:rPr lang="en-US" sz="1700" dirty="0" err="1">
                <a:solidFill>
                  <a:srgbClr val="FFFFFF"/>
                </a:solidFill>
              </a:rPr>
              <a:t>dikte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weer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terugkwam</a:t>
            </a:r>
            <a:r>
              <a:rPr lang="en-US" sz="1700" dirty="0">
                <a:solidFill>
                  <a:srgbClr val="FFFFFF"/>
                </a:solidFill>
              </a:rPr>
              <a:t>. Later </a:t>
            </a:r>
            <a:r>
              <a:rPr lang="en-US" sz="1700" dirty="0" err="1">
                <a:solidFill>
                  <a:srgbClr val="FFFFFF"/>
                </a:solidFill>
              </a:rPr>
              <a:t>belangrijk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voor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o.a.</a:t>
            </a:r>
            <a:r>
              <a:rPr lang="en-US" sz="1700" dirty="0">
                <a:solidFill>
                  <a:srgbClr val="FFFFFF"/>
                </a:solidFill>
              </a:rPr>
              <a:t> de </a:t>
            </a:r>
            <a:r>
              <a:rPr lang="en-US" sz="1700" dirty="0" err="1">
                <a:solidFill>
                  <a:srgbClr val="FFFFFF"/>
                </a:solidFill>
              </a:rPr>
              <a:t>raamrubbers</a:t>
            </a:r>
            <a:r>
              <a:rPr lang="en-US" sz="1700" dirty="0">
                <a:solidFill>
                  <a:srgbClr val="FFFFFF"/>
                </a:solidFill>
              </a:rPr>
              <a:t>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01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09B402-AB67-4C97-8942-888C6DA96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400">
                <a:solidFill>
                  <a:srgbClr val="FFFFFF"/>
                </a:solidFill>
              </a:rPr>
              <a:t>Deel 3, de opbouw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08E6313-2BDE-4BB0-91DB-967F3F2939C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9" r="9994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BC05A5-1D0B-4D8B-8093-2A9C04BE9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21989" y="917725"/>
            <a:ext cx="2568554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De </a:t>
            </a:r>
            <a:r>
              <a:rPr lang="en-US" sz="1700" dirty="0" err="1">
                <a:solidFill>
                  <a:srgbClr val="FFFFFF"/>
                </a:solidFill>
              </a:rPr>
              <a:t>nieuwe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zijwanden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mooi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strak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gemaakt</a:t>
            </a:r>
            <a:r>
              <a:rPr lang="en-US" sz="1700" dirty="0">
                <a:solidFill>
                  <a:srgbClr val="FFFFFF"/>
                </a:solidFill>
              </a:rPr>
              <a:t>, </a:t>
            </a:r>
            <a:r>
              <a:rPr lang="en-US" sz="1700" dirty="0" err="1">
                <a:solidFill>
                  <a:srgbClr val="FFFFFF"/>
                </a:solidFill>
              </a:rPr>
              <a:t>composiet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ombouw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geschuurd</a:t>
            </a:r>
            <a:r>
              <a:rPr lang="en-US" sz="1700" dirty="0">
                <a:solidFill>
                  <a:srgbClr val="FFFFFF"/>
                </a:solidFill>
              </a:rPr>
              <a:t>, </a:t>
            </a:r>
            <a:r>
              <a:rPr lang="en-US" sz="1700" dirty="0" err="1">
                <a:solidFill>
                  <a:srgbClr val="FFFFFF"/>
                </a:solidFill>
              </a:rPr>
              <a:t>gevuld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en</a:t>
            </a:r>
            <a:r>
              <a:rPr lang="en-US" sz="1700" dirty="0">
                <a:solidFill>
                  <a:srgbClr val="FFFFFF"/>
                </a:solidFill>
              </a:rPr>
              <a:t> het </a:t>
            </a:r>
            <a:r>
              <a:rPr lang="en-US" sz="1700" dirty="0" err="1">
                <a:solidFill>
                  <a:srgbClr val="FFFFFF"/>
                </a:solidFill>
              </a:rPr>
              <a:t>geheel</a:t>
            </a:r>
            <a:r>
              <a:rPr lang="en-US" sz="1700" dirty="0">
                <a:solidFill>
                  <a:srgbClr val="FFFFFF"/>
                </a:solidFill>
              </a:rPr>
              <a:t> in de primer </a:t>
            </a:r>
            <a:r>
              <a:rPr lang="en-US" sz="1700" dirty="0" err="1">
                <a:solidFill>
                  <a:srgbClr val="FFFFFF"/>
                </a:solidFill>
              </a:rPr>
              <a:t>gezet</a:t>
            </a:r>
            <a:r>
              <a:rPr lang="en-US" sz="1700" dirty="0">
                <a:solidFill>
                  <a:srgbClr val="FFFFFF"/>
                </a:solidFill>
              </a:rPr>
              <a:t>. Met dank </a:t>
            </a:r>
            <a:r>
              <a:rPr lang="en-US" sz="1700" dirty="0" err="1">
                <a:solidFill>
                  <a:srgbClr val="FFFFFF"/>
                </a:solidFill>
              </a:rPr>
              <a:t>aan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mijn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collega’s</a:t>
            </a:r>
            <a:r>
              <a:rPr lang="en-US" sz="170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31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D1817-F83F-4325-8EF8-D2CEC7C68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Deel 4, het interieur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6615FB0-D074-47EE-878B-066EEE66E10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DB469-1179-4450-8BC0-99A8B5B4A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/>
              <a:t>Nieuwe bodem, watervast verlijmde multiplex. Dakliggers waar nodig vernieuwd. Voorbereiden om de bekleding aan te brengen.</a:t>
            </a:r>
          </a:p>
        </p:txBody>
      </p:sp>
    </p:spTree>
    <p:extLst>
      <p:ext uri="{BB962C8B-B14F-4D97-AF65-F5344CB8AC3E}">
        <p14:creationId xmlns:p14="http://schemas.microsoft.com/office/powerpoint/2010/main" val="1184284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515</Words>
  <Application>Microsoft Office PowerPoint</Application>
  <PresentationFormat>On-screen Show (4:3)</PresentationFormat>
  <Paragraphs>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Georgia</vt:lpstr>
      <vt:lpstr>Office-thema</vt:lpstr>
      <vt:lpstr>Mostard Yvonne 304 HD</vt:lpstr>
      <vt:lpstr>Deel 1, hoe het begon.</vt:lpstr>
      <vt:lpstr>Deel 1, durven wij hiermee de weg op ?</vt:lpstr>
      <vt:lpstr>Deel 2, We gaan beginnen</vt:lpstr>
      <vt:lpstr>Deel 2, </vt:lpstr>
      <vt:lpstr>Deel 3, we gaan weer opbouwen, juli 2017</vt:lpstr>
      <vt:lpstr>Deel 3, en wat doen we met de zijwanden ?</vt:lpstr>
      <vt:lpstr>Deel 3, de opbouw</vt:lpstr>
      <vt:lpstr>Deel 4, het interieur</vt:lpstr>
      <vt:lpstr>Deel 4, nieuwe keuken, februari 2018</vt:lpstr>
      <vt:lpstr>Deel 4, het interieur. Mei 2018</vt:lpstr>
      <vt:lpstr>Deel 5, afwerkenvan het exterieur</vt:lpstr>
      <vt:lpstr>Deel 6, final touch</vt:lpstr>
      <vt:lpstr>Deel 7, bijna klaar voor de vakantie. Juli 2018</vt:lpstr>
      <vt:lpstr>Deel 8. Eerste testweekend. Juli 2018</vt:lpstr>
      <vt:lpstr>Deel 8. KLAAR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Mostard Yvonne 304 HD</dc:title>
  <dc:creator>Rob Broeren</dc:creator>
  <cp:lastModifiedBy>Rob Broeren</cp:lastModifiedBy>
  <cp:revision>2</cp:revision>
  <dcterms:created xsi:type="dcterms:W3CDTF">2018-10-14T20:27:48Z</dcterms:created>
  <dcterms:modified xsi:type="dcterms:W3CDTF">2018-10-14T20:37:16Z</dcterms:modified>
</cp:coreProperties>
</file>