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Broeren" initials="RB" lastIdx="1" clrIdx="0">
    <p:extLst>
      <p:ext uri="{19B8F6BF-5375-455C-9EA6-DF929625EA0E}">
        <p15:presenceInfo xmlns:p15="http://schemas.microsoft.com/office/powerpoint/2012/main" userId="8bf5bbe1846d76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4T22:19:45.97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8D7B-D27C-4A9B-B65A-376B055E18CD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4C707-3A32-4265-A03D-4950463CC4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39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0B1C-2D3A-4FF4-976C-8A5C50EC7A3A}" type="datetimeFigureOut">
              <a:rPr lang="nl-NL" smtClean="0"/>
              <a:t>14-10-2018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B7D9-58FE-4B81-91FA-8EF09D4AAFC7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630616" cy="3123778"/>
          </a:xfrm>
        </p:spPr>
        <p:txBody>
          <a:bodyPr/>
          <a:lstStyle/>
          <a:p>
            <a:r>
              <a:rPr lang="nl-NL" dirty="0" err="1"/>
              <a:t>Mostard</a:t>
            </a:r>
            <a:r>
              <a:rPr lang="nl-NL" dirty="0"/>
              <a:t> Yvonne 304 HD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nl-NL" dirty="0">
                <a:solidFill>
                  <a:srgbClr val="3799B0"/>
                </a:solidFill>
                <a:latin typeface="Georgia" panose="02040502050405020303" pitchFamily="18" charset="0"/>
              </a:rPr>
              <a:t>chassisnummer 6602231</a:t>
            </a:r>
          </a:p>
          <a:p>
            <a:pPr algn="l"/>
            <a:r>
              <a:rPr lang="nl-NL" dirty="0">
                <a:solidFill>
                  <a:srgbClr val="3799B0"/>
                </a:solidFill>
                <a:latin typeface="Georgia" panose="02040502050405020303" pitchFamily="18" charset="0"/>
              </a:rPr>
              <a:t>bouwjaar 1966</a:t>
            </a:r>
          </a:p>
          <a:p>
            <a:pPr algn="l"/>
            <a:r>
              <a:rPr lang="nl-NL" dirty="0">
                <a:solidFill>
                  <a:srgbClr val="3799B0"/>
                </a:solidFill>
                <a:latin typeface="Georgia" panose="02040502050405020303" pitchFamily="18" charset="0"/>
              </a:rPr>
              <a:t>Volledige restauratie door Rob en Bozena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96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F3C65-2DB3-4166-AEFA-42BE7A2B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 dirty="0" err="1">
                <a:solidFill>
                  <a:srgbClr val="FFFFFF"/>
                </a:solidFill>
              </a:rPr>
              <a:t>Deel</a:t>
            </a:r>
            <a:r>
              <a:rPr lang="en-US" sz="4100" dirty="0">
                <a:solidFill>
                  <a:srgbClr val="FFFFFF"/>
                </a:solidFill>
              </a:rPr>
              <a:t> 4, </a:t>
            </a:r>
            <a:r>
              <a:rPr lang="en-US" sz="4100" dirty="0" err="1">
                <a:solidFill>
                  <a:srgbClr val="FFFFFF"/>
                </a:solidFill>
              </a:rPr>
              <a:t>nieuwe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keuken</a:t>
            </a:r>
            <a:r>
              <a:rPr lang="en-US" sz="4100" dirty="0">
                <a:solidFill>
                  <a:srgbClr val="FFFFFF"/>
                </a:solidFill>
              </a:rPr>
              <a:t>, </a:t>
            </a:r>
            <a:r>
              <a:rPr lang="en-US" sz="4100" dirty="0" err="1">
                <a:solidFill>
                  <a:srgbClr val="FFFFFF"/>
                </a:solidFill>
              </a:rPr>
              <a:t>februari</a:t>
            </a:r>
            <a:r>
              <a:rPr lang="en-US" sz="4100" dirty="0">
                <a:solidFill>
                  <a:srgbClr val="FFFFFF"/>
                </a:solidFill>
              </a:rPr>
              <a:t> 2018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8F13C3A-ECCC-45F9-AD0A-24746AC98B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12389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73A22-A225-4E5A-8EAA-E26AA03CB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De </a:t>
            </a:r>
            <a:r>
              <a:rPr lang="en-US" sz="1700" dirty="0" err="1">
                <a:solidFill>
                  <a:srgbClr val="FFFFFF"/>
                </a:solidFill>
              </a:rPr>
              <a:t>originele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kastjes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waren</a:t>
            </a:r>
            <a:r>
              <a:rPr lang="en-US" sz="1700" dirty="0">
                <a:solidFill>
                  <a:srgbClr val="FFFFFF"/>
                </a:solidFill>
              </a:rPr>
              <a:t> van </a:t>
            </a:r>
            <a:r>
              <a:rPr lang="en-US" sz="1700" dirty="0" err="1">
                <a:solidFill>
                  <a:srgbClr val="FFFFFF"/>
                </a:solidFill>
              </a:rPr>
              <a:t>onder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af</a:t>
            </a:r>
            <a:r>
              <a:rPr lang="en-US" sz="1700" dirty="0">
                <a:solidFill>
                  <a:srgbClr val="FFFFFF"/>
                </a:solidFill>
              </a:rPr>
              <a:t> door het </a:t>
            </a:r>
            <a:r>
              <a:rPr lang="en-US" sz="1700" dirty="0" err="1">
                <a:solidFill>
                  <a:srgbClr val="FFFFFF"/>
                </a:solidFill>
              </a:rPr>
              <a:t>vocht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aangetast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Alle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frontjes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opnieuw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gemaakt</a:t>
            </a:r>
            <a:r>
              <a:rPr lang="en-US" sz="1700" dirty="0">
                <a:solidFill>
                  <a:srgbClr val="FFFFFF"/>
                </a:solidFill>
              </a:rPr>
              <a:t> van 5 mm </a:t>
            </a:r>
            <a:r>
              <a:rPr lang="en-US" sz="1700" dirty="0" err="1">
                <a:solidFill>
                  <a:srgbClr val="FFFFFF"/>
                </a:solidFill>
              </a:rPr>
              <a:t>berkentriplex</a:t>
            </a:r>
            <a:r>
              <a:rPr lang="en-US" sz="1700" dirty="0">
                <a:solidFill>
                  <a:srgbClr val="FFFFFF"/>
                </a:solidFill>
              </a:rPr>
              <a:t>. De </a:t>
            </a:r>
            <a:r>
              <a:rPr lang="en-US" sz="1700" dirty="0" err="1">
                <a:solidFill>
                  <a:srgbClr val="FFFFFF"/>
                </a:solidFill>
              </a:rPr>
              <a:t>deurtjes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sloten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waren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nog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goed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bruikbaar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23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96C2-F137-4E6B-AA7B-C61720EE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4, het interieur. Mei 2018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15DAFA9-50E9-4678-A0F3-466E389584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C875D-856D-47A7-8807-5322B0505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Nieuwe stoffering gekocht, gaatjes vinyl met foamlaag aan de binnenzijde. Lang gezocht maar deze bekleding komt meest overeen met het origineel. </a:t>
            </a:r>
          </a:p>
        </p:txBody>
      </p:sp>
    </p:spTree>
    <p:extLst>
      <p:ext uri="{BB962C8B-B14F-4D97-AF65-F5344CB8AC3E}">
        <p14:creationId xmlns:p14="http://schemas.microsoft.com/office/powerpoint/2010/main" val="403625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47571-F4D2-4298-A02F-A2511CAE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 5, afwerkenvan het exterieur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EF6A2-35FF-4E6C-A26C-B3B782BE7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677" y="4170501"/>
            <a:ext cx="27432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Met wederom dank aan de collega’s. helder wit, wedgewood blue en blanke toplaag.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E6FF94-592D-4D91-BE2B-AB91633F7E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865366" y="1589786"/>
            <a:ext cx="4915159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93F2B-DA97-49CB-A130-5ED9F7B8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 6, final touch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B52FC-DB21-418B-A661-3A9D60B4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677" y="4170501"/>
            <a:ext cx="27432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Met dank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mijn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vrouw,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resultaat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veel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geduld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0B5C37-6E26-4172-9058-C899034DA5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5366" y="1589786"/>
            <a:ext cx="4915159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862C-9BEE-4BB0-A43A-23200EA4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2" y="5091762"/>
            <a:ext cx="5875644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Deel 7, bijna klaar voor de vakantie. Juli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79FED-E0E4-4E07-96D8-589F4EC45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4330" y="5091763"/>
            <a:ext cx="2230655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dirty="0"/>
              <a:t>Mag </a:t>
            </a:r>
            <a:r>
              <a:rPr lang="en-US" sz="1700" dirty="0" err="1"/>
              <a:t>wel</a:t>
            </a:r>
            <a:r>
              <a:rPr lang="en-US" sz="1700" dirty="0"/>
              <a:t> </a:t>
            </a:r>
            <a:r>
              <a:rPr lang="en-US" sz="1700" dirty="0" err="1"/>
              <a:t>niet</a:t>
            </a:r>
            <a:r>
              <a:rPr lang="en-US" sz="1700" dirty="0"/>
              <a:t>, maar </a:t>
            </a:r>
            <a:r>
              <a:rPr lang="en-US" sz="1700" dirty="0" err="1"/>
              <a:t>mooi</a:t>
            </a:r>
            <a:r>
              <a:rPr lang="en-US" sz="1700" dirty="0"/>
              <a:t> </a:t>
            </a:r>
            <a:r>
              <a:rPr lang="en-US" sz="1700" dirty="0" err="1"/>
              <a:t>nummerplaatje</a:t>
            </a:r>
            <a:r>
              <a:rPr lang="en-US" sz="1700" dirty="0"/>
              <a:t> met RVS rand.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23609AB-8DF3-4809-B6CE-CFAA0D7060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b="8823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676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AE1FB2B-33AE-4723-A67E-9DEE917ADB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49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AEDC6-13B2-482D-B39B-DDA42FFB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Deel 8. Eerste testweekend. Juli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95550-BD35-41BF-8561-6BD193B18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2685" y="4551037"/>
            <a:ext cx="3694808" cy="1509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Na </a:t>
            </a:r>
            <a:r>
              <a:rPr lang="en-US" sz="1600" dirty="0" err="1">
                <a:solidFill>
                  <a:srgbClr val="000000"/>
                </a:solidFill>
              </a:rPr>
              <a:t>zeeland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eerste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rit</a:t>
            </a:r>
            <a:r>
              <a:rPr lang="en-US" sz="1600" dirty="0">
                <a:solidFill>
                  <a:srgbClr val="000000"/>
                </a:solidFill>
              </a:rPr>
              <a:t> van </a:t>
            </a:r>
            <a:r>
              <a:rPr lang="en-US" sz="1600" dirty="0" err="1">
                <a:solidFill>
                  <a:srgbClr val="000000"/>
                </a:solidFill>
              </a:rPr>
              <a:t>ongeveer</a:t>
            </a:r>
            <a:r>
              <a:rPr lang="en-US" sz="1600" dirty="0">
                <a:solidFill>
                  <a:srgbClr val="000000"/>
                </a:solidFill>
              </a:rPr>
              <a:t> 150 km </a:t>
            </a:r>
            <a:r>
              <a:rPr lang="en-US" sz="1600" dirty="0" err="1">
                <a:solidFill>
                  <a:srgbClr val="000000"/>
                </a:solidFill>
              </a:rPr>
              <a:t>na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restauratie</a:t>
            </a:r>
            <a:r>
              <a:rPr lang="en-US" sz="1600" dirty="0">
                <a:solidFill>
                  <a:srgbClr val="000000"/>
                </a:solidFill>
              </a:rPr>
              <a:t>. Prima </a:t>
            </a:r>
            <a:r>
              <a:rPr lang="en-US" sz="1600" dirty="0" err="1">
                <a:solidFill>
                  <a:srgbClr val="000000"/>
                </a:solidFill>
              </a:rPr>
              <a:t>gegaan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9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16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FDDE8-4EB5-492C-A5AE-36BF000E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Deel 8. KLAAR 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5D6D21-7E07-46E6-9005-52DFF2DB4D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F438A-7A72-4798-8AF4-A3606AC91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Heel voldaan na veel werk. Met liefde gerestaureerd.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Nu op naar de Provence.</a:t>
            </a:r>
          </a:p>
        </p:txBody>
      </p:sp>
    </p:spTree>
    <p:extLst>
      <p:ext uri="{BB962C8B-B14F-4D97-AF65-F5344CB8AC3E}">
        <p14:creationId xmlns:p14="http://schemas.microsoft.com/office/powerpoint/2010/main" val="200211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AB15-6340-4E4D-AD12-DA4A0891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23F8D-09A0-4953-AB03-83499F9DA85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71716-FE4C-4470-B3EB-9B57B4748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5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C7610-17A2-4D6C-A5D1-EA3ECB08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1, hoe het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begon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9A4C3-2E5C-461D-ACA2-F47FECCE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213" y="3355130"/>
            <a:ext cx="2002055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Hier zagen wij onze liefde staan, geen grap, het was 1 april 2017.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In een weiland bij een aardige poolse mevrouw die Yvonne als schuurtje gebruikte.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Bouwjaar 1966.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Voorlopig gepensioneerd sind 1998.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D47982-A8BB-44FB-986E-6D1961A09B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20439"/>
          <a:stretch/>
        </p:blipFill>
        <p:spPr>
          <a:xfrm rot="10800000">
            <a:off x="3496576" y="1358771"/>
            <a:ext cx="5177792" cy="401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E300C-EC7D-48E2-BD87-FC3342AF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 1, durven wij hiermee de weg op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8B7B0-A0B9-43C2-86AF-BB7024D58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677" y="4170501"/>
            <a:ext cx="27432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Banden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opgepomt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voorzichtig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het erf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af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verstand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7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nul</a:t>
            </a: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395D4D5-3198-46EF-90CD-2BB86E2F89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10800000">
            <a:off x="3865366" y="1589784"/>
            <a:ext cx="4915159" cy="36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84629-080D-47B4-B226-A167A34D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 2, We gaan beginnen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2A483-C15F-47B2-B9A3-A02E7F971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213" y="3355130"/>
            <a:ext cx="2002055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Alles</a:t>
            </a:r>
            <a:r>
              <a:rPr lang="en-US" dirty="0"/>
              <a:t> was </a:t>
            </a:r>
            <a:r>
              <a:rPr lang="en-US" dirty="0" err="1"/>
              <a:t>vakkundig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opgelapt</a:t>
            </a:r>
            <a:r>
              <a:rPr lang="en-US" dirty="0"/>
              <a:t>. Nu </a:t>
            </a:r>
            <a:r>
              <a:rPr lang="en-US" dirty="0" err="1"/>
              <a:t>moeten</a:t>
            </a:r>
            <a:r>
              <a:rPr lang="en-US" dirty="0"/>
              <a:t> we de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grondig</a:t>
            </a:r>
            <a:r>
              <a:rPr lang="en-US" dirty="0"/>
              <a:t> </a:t>
            </a:r>
            <a:r>
              <a:rPr lang="en-US" dirty="0" err="1"/>
              <a:t>verwijderen</a:t>
            </a:r>
            <a:r>
              <a:rPr lang="en-US" dirty="0"/>
              <a:t>, </a:t>
            </a:r>
            <a:r>
              <a:rPr lang="en-US" dirty="0" err="1"/>
              <a:t>documenteren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verbazen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we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begonnen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EC25472-9CE9-40F6-9037-DC8541C63F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10800000">
            <a:off x="3496576" y="1425809"/>
            <a:ext cx="5177792" cy="38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8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89D82-A3ED-49FB-9041-3650DB98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>
                <a:solidFill>
                  <a:srgbClr val="FFFFFF"/>
                </a:solidFill>
              </a:rPr>
              <a:t>Deel 2,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96786-A630-4104-9BC3-DE6310A70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97" y="2962451"/>
            <a:ext cx="3039374" cy="28200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De zijwanden waren in de loop der jaren overgegaan in een mix van gecorrodeerd aluminium en compost.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Bij het uitnemen van de zijwanden verliest het composiet zijn vorm. Goed ondersteunen anders zakt het zaakje als een plumpudding in elkaar.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388F96B-7186-4A48-ACE3-0E82A52289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10800000">
            <a:off x="4614278" y="2962451"/>
            <a:ext cx="3760011" cy="28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9D6C-BD02-410A-A10A-4ED972B0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nl-NL"/>
              <a:t>Deel 3, we gaan weer opbouwen, juli 2017</a:t>
            </a:r>
            <a:endParaRPr lang="nl-NL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708B4A-03B7-415F-8E23-154690D411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1127125"/>
            <a:ext cx="5486400" cy="30861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59CB-039D-4D14-81CF-92D9F813A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r>
              <a:rPr lang="nl-NL" dirty="0"/>
              <a:t>De slechte stukken van het chassis vervangen, roest verwijderd. Owatrol scheeps primer aangebracht en open holtes met tectyl.</a:t>
            </a:r>
          </a:p>
          <a:p>
            <a:r>
              <a:rPr lang="nl-NL" dirty="0"/>
              <a:t>De torsie as overhauled en en met nieuw vet gevuld.</a:t>
            </a:r>
          </a:p>
        </p:txBody>
      </p:sp>
    </p:spTree>
    <p:extLst>
      <p:ext uri="{BB962C8B-B14F-4D97-AF65-F5344CB8AC3E}">
        <p14:creationId xmlns:p14="http://schemas.microsoft.com/office/powerpoint/2010/main" val="131494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E4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BC3AE-CBA9-445B-AA15-DCA56BDA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>
                <a:solidFill>
                  <a:srgbClr val="FFFFFF"/>
                </a:solidFill>
              </a:rPr>
              <a:t>Deel 3, en wat doen we met de zijwanden 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E2169E1-09B9-4C21-9A6F-9A645D3472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6" b="1"/>
          <a:stretch/>
        </p:blipFill>
        <p:spPr>
          <a:xfrm rot="5400000">
            <a:off x="838828" y="-271435"/>
            <a:ext cx="4107392" cy="52937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2A8AE-D2A7-4128-A176-69D78A18F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Zoals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gezegd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waren</a:t>
            </a:r>
            <a:r>
              <a:rPr lang="en-US" sz="1700" dirty="0">
                <a:solidFill>
                  <a:srgbClr val="FFFFFF"/>
                </a:solidFill>
              </a:rPr>
              <a:t> de </a:t>
            </a:r>
            <a:r>
              <a:rPr lang="en-US" sz="1700" dirty="0" err="1">
                <a:solidFill>
                  <a:srgbClr val="FFFFFF"/>
                </a:solidFill>
              </a:rPr>
              <a:t>originele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zijwanden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vergaan</a:t>
            </a:r>
            <a:r>
              <a:rPr lang="en-US" sz="1700" dirty="0">
                <a:solidFill>
                  <a:srgbClr val="FFFFFF"/>
                </a:solidFill>
              </a:rPr>
              <a:t>. De </a:t>
            </a:r>
            <a:r>
              <a:rPr lang="en-US" sz="1700" dirty="0" err="1">
                <a:solidFill>
                  <a:srgbClr val="FFFFFF"/>
                </a:solidFill>
              </a:rPr>
              <a:t>originele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dikte</a:t>
            </a:r>
            <a:r>
              <a:rPr lang="en-US" sz="1700" dirty="0">
                <a:solidFill>
                  <a:srgbClr val="FFFFFF"/>
                </a:solidFill>
              </a:rPr>
              <a:t> van </a:t>
            </a:r>
            <a:r>
              <a:rPr lang="en-US" sz="1700" dirty="0" err="1">
                <a:solidFill>
                  <a:srgbClr val="FFFFFF"/>
                </a:solidFill>
              </a:rPr>
              <a:t>aluminium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plaatmateriaal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houtskelet</a:t>
            </a:r>
            <a:r>
              <a:rPr lang="en-US" sz="1700" dirty="0">
                <a:solidFill>
                  <a:srgbClr val="FFFFFF"/>
                </a:solidFill>
              </a:rPr>
              <a:t> was 20 mm. Multiplex </a:t>
            </a:r>
            <a:r>
              <a:rPr lang="en-US" sz="1700" dirty="0" err="1">
                <a:solidFill>
                  <a:srgbClr val="FFFFFF"/>
                </a:solidFill>
              </a:rPr>
              <a:t>te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zwaar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geen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optie</a:t>
            </a:r>
            <a:r>
              <a:rPr lang="en-US" sz="1700" dirty="0">
                <a:solidFill>
                  <a:srgbClr val="FFFFFF"/>
                </a:solidFill>
              </a:rPr>
              <a:t>. De </a:t>
            </a:r>
            <a:r>
              <a:rPr lang="en-US" sz="1700" dirty="0" err="1">
                <a:solidFill>
                  <a:srgbClr val="FFFFFF"/>
                </a:solidFill>
              </a:rPr>
              <a:t>oplossing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composiet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vliegtuig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vloerpanelen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een</a:t>
            </a:r>
            <a:r>
              <a:rPr lang="en-US" sz="1700" dirty="0">
                <a:solidFill>
                  <a:srgbClr val="FFFFFF"/>
                </a:solidFill>
              </a:rPr>
              <a:t> sandwich </a:t>
            </a:r>
            <a:r>
              <a:rPr lang="en-US" sz="1700" dirty="0" err="1">
                <a:solidFill>
                  <a:srgbClr val="FFFFFF"/>
                </a:solidFill>
              </a:rPr>
              <a:t>constructie</a:t>
            </a:r>
            <a:r>
              <a:rPr lang="en-US" sz="1700" dirty="0">
                <a:solidFill>
                  <a:srgbClr val="FFFFFF"/>
                </a:solidFill>
              </a:rPr>
              <a:t> van </a:t>
            </a:r>
            <a:r>
              <a:rPr lang="en-US" sz="1700" dirty="0" err="1">
                <a:solidFill>
                  <a:srgbClr val="FFFFFF"/>
                </a:solidFill>
              </a:rPr>
              <a:t>honingraad</a:t>
            </a:r>
            <a:r>
              <a:rPr lang="en-US" sz="1700" dirty="0">
                <a:solidFill>
                  <a:srgbClr val="FFFFFF"/>
                </a:solidFill>
              </a:rPr>
              <a:t> Kevlar </a:t>
            </a:r>
            <a:r>
              <a:rPr lang="en-US" sz="1700" dirty="0" err="1">
                <a:solidFill>
                  <a:srgbClr val="FFFFFF"/>
                </a:solidFill>
              </a:rPr>
              <a:t>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koolstofvezel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omhulsel</a:t>
            </a:r>
            <a:r>
              <a:rPr lang="en-US" sz="1700" dirty="0">
                <a:solidFill>
                  <a:srgbClr val="FFFFFF"/>
                </a:solidFill>
              </a:rPr>
              <a:t>. Mega </a:t>
            </a:r>
            <a:r>
              <a:rPr lang="en-US" sz="1700" dirty="0" err="1">
                <a:solidFill>
                  <a:srgbClr val="FFFFFF"/>
                </a:solidFill>
              </a:rPr>
              <a:t>sterk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licht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isolerend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Deze</a:t>
            </a:r>
            <a:r>
              <a:rPr lang="en-US" sz="1700" dirty="0">
                <a:solidFill>
                  <a:srgbClr val="FFFFFF"/>
                </a:solidFill>
              </a:rPr>
              <a:t> om </a:t>
            </a:r>
            <a:r>
              <a:rPr lang="en-US" sz="1700" dirty="0" err="1">
                <a:solidFill>
                  <a:srgbClr val="FFFFFF"/>
                </a:solidFill>
              </a:rPr>
              <a:t>en</a:t>
            </a:r>
            <a:r>
              <a:rPr lang="en-US" sz="1700" dirty="0">
                <a:solidFill>
                  <a:srgbClr val="FFFFFF"/>
                </a:solidFill>
              </a:rPr>
              <a:t> om </a:t>
            </a:r>
            <a:r>
              <a:rPr lang="en-US" sz="1700" dirty="0" err="1">
                <a:solidFill>
                  <a:srgbClr val="FFFFFF"/>
                </a:solidFill>
              </a:rPr>
              <a:t>verlijmd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waardoor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ook</a:t>
            </a:r>
            <a:r>
              <a:rPr lang="en-US" sz="1700" dirty="0">
                <a:solidFill>
                  <a:srgbClr val="FFFFFF"/>
                </a:solidFill>
              </a:rPr>
              <a:t> de 20 mm </a:t>
            </a:r>
            <a:r>
              <a:rPr lang="en-US" sz="1700" dirty="0" err="1">
                <a:solidFill>
                  <a:srgbClr val="FFFFFF"/>
                </a:solidFill>
              </a:rPr>
              <a:t>dikte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weer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terugkwam</a:t>
            </a:r>
            <a:r>
              <a:rPr lang="en-US" sz="1700" dirty="0">
                <a:solidFill>
                  <a:srgbClr val="FFFFFF"/>
                </a:solidFill>
              </a:rPr>
              <a:t>. Later </a:t>
            </a:r>
            <a:r>
              <a:rPr lang="en-US" sz="1700" dirty="0" err="1">
                <a:solidFill>
                  <a:srgbClr val="FFFFFF"/>
                </a:solidFill>
              </a:rPr>
              <a:t>belangrijk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voor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o.a.</a:t>
            </a:r>
            <a:r>
              <a:rPr lang="en-US" sz="1700" dirty="0">
                <a:solidFill>
                  <a:srgbClr val="FFFFFF"/>
                </a:solidFill>
              </a:rPr>
              <a:t> de </a:t>
            </a:r>
            <a:r>
              <a:rPr lang="en-US" sz="1700" dirty="0" err="1">
                <a:solidFill>
                  <a:srgbClr val="FFFFFF"/>
                </a:solidFill>
              </a:rPr>
              <a:t>raamrubbers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9B402-AB67-4C97-8942-888C6DA9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>
                <a:solidFill>
                  <a:srgbClr val="FFFFFF"/>
                </a:solidFill>
              </a:rPr>
              <a:t>Deel 3, de opbouw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08E6313-2BDE-4BB0-91DB-967F3F2939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9" r="9994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C05A5-1D0B-4D8B-8093-2A9C04BE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De </a:t>
            </a:r>
            <a:r>
              <a:rPr lang="en-US" sz="1700" dirty="0" err="1">
                <a:solidFill>
                  <a:srgbClr val="FFFFFF"/>
                </a:solidFill>
              </a:rPr>
              <a:t>nieuwe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zijwanden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mooi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strak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gemaakt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composiet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ombouw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geschuurd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gevuld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en</a:t>
            </a:r>
            <a:r>
              <a:rPr lang="en-US" sz="1700" dirty="0">
                <a:solidFill>
                  <a:srgbClr val="FFFFFF"/>
                </a:solidFill>
              </a:rPr>
              <a:t> het </a:t>
            </a:r>
            <a:r>
              <a:rPr lang="en-US" sz="1700" dirty="0" err="1">
                <a:solidFill>
                  <a:srgbClr val="FFFFFF"/>
                </a:solidFill>
              </a:rPr>
              <a:t>geheel</a:t>
            </a:r>
            <a:r>
              <a:rPr lang="en-US" sz="1700" dirty="0">
                <a:solidFill>
                  <a:srgbClr val="FFFFFF"/>
                </a:solidFill>
              </a:rPr>
              <a:t> in de primer </a:t>
            </a:r>
            <a:r>
              <a:rPr lang="en-US" sz="1700" dirty="0" err="1">
                <a:solidFill>
                  <a:srgbClr val="FFFFFF"/>
                </a:solidFill>
              </a:rPr>
              <a:t>gezet</a:t>
            </a:r>
            <a:r>
              <a:rPr lang="en-US" sz="1700" dirty="0">
                <a:solidFill>
                  <a:srgbClr val="FFFFFF"/>
                </a:solidFill>
              </a:rPr>
              <a:t>. Met dank </a:t>
            </a:r>
            <a:r>
              <a:rPr lang="en-US" sz="1700" dirty="0" err="1">
                <a:solidFill>
                  <a:srgbClr val="FFFFFF"/>
                </a:solidFill>
              </a:rPr>
              <a:t>aan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mijn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collega’s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1817-F83F-4325-8EF8-D2CEC7C6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4, het interieur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6615FB0-D074-47EE-878B-066EEE66E1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DB469-1179-4450-8BC0-99A8B5B4A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Nieuwe bodem, watervast verlijmde multiplex. Dakliggers waar nodig vernieuwd. Voorbereiden om de bekleding aan te brengen.</a:t>
            </a:r>
          </a:p>
        </p:txBody>
      </p:sp>
    </p:spTree>
    <p:extLst>
      <p:ext uri="{BB962C8B-B14F-4D97-AF65-F5344CB8AC3E}">
        <p14:creationId xmlns:p14="http://schemas.microsoft.com/office/powerpoint/2010/main" val="118428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515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Office-thema</vt:lpstr>
      <vt:lpstr>Mostard Yvonne 304 HD</vt:lpstr>
      <vt:lpstr>Deel 1, hoe het begon.</vt:lpstr>
      <vt:lpstr>Deel 1, durven wij hiermee de weg op ?</vt:lpstr>
      <vt:lpstr>Deel 2, We gaan beginnen</vt:lpstr>
      <vt:lpstr>Deel 2, </vt:lpstr>
      <vt:lpstr>Deel 3, we gaan weer opbouwen, juli 2017</vt:lpstr>
      <vt:lpstr>Deel 3, en wat doen we met de zijwanden ?</vt:lpstr>
      <vt:lpstr>Deel 3, de opbouw</vt:lpstr>
      <vt:lpstr>Deel 4, het interieur</vt:lpstr>
      <vt:lpstr>Deel 4, nieuwe keuken, februari 2018</vt:lpstr>
      <vt:lpstr>Deel 4, het interieur. Mei 2018</vt:lpstr>
      <vt:lpstr>Deel 5, afwerkenvan het exterieur</vt:lpstr>
      <vt:lpstr>Deel 6, final touch</vt:lpstr>
      <vt:lpstr>Deel 7, bijna klaar voor de vakantie. Juli 2018</vt:lpstr>
      <vt:lpstr>Deel 8. Eerste testweekend. Juli 2018</vt:lpstr>
      <vt:lpstr>Deel 8. KLAAR 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Mostard Yvonne 304 HD</dc:title>
  <dc:creator>Rob Broeren</dc:creator>
  <cp:lastModifiedBy>Rob Broeren</cp:lastModifiedBy>
  <cp:revision>2</cp:revision>
  <dcterms:created xsi:type="dcterms:W3CDTF">2018-10-14T20:27:48Z</dcterms:created>
  <dcterms:modified xsi:type="dcterms:W3CDTF">2018-10-14T20:37:16Z</dcterms:modified>
</cp:coreProperties>
</file>